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docProps/custom.xml" ContentType="application/vnd.openxmlformats-officedocument.custom-properties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87" r:id="rId3"/>
    <p:sldMasterId id="2147483700" r:id="rId4"/>
  </p:sldMasterIdLst>
  <p:notesMasterIdLst>
    <p:notesMasterId r:id="rId23"/>
  </p:notesMasterIdLst>
  <p:sldIdLst>
    <p:sldId id="256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76" r:id="rId17"/>
    <p:sldId id="271" r:id="rId18"/>
    <p:sldId id="272" r:id="rId19"/>
    <p:sldId id="273" r:id="rId20"/>
    <p:sldId id="274" r:id="rId21"/>
    <p:sldId id="275" r:id="rId22"/>
  </p:sldIdLst>
  <p:sldSz cx="9144000" cy="6858000" type="screen4x3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634" autoAdjust="0"/>
  </p:normalViewPr>
  <p:slideViewPr>
    <p:cSldViewPr>
      <p:cViewPr varScale="1">
        <p:scale>
          <a:sx n="55" d="100"/>
          <a:sy n="55" d="100"/>
        </p:scale>
        <p:origin x="-17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der Notizen mittels Klicken bearbeiten</a:t>
            </a:r>
          </a:p>
        </p:txBody>
      </p:sp>
      <p:sp>
        <p:nvSpPr>
          <p:cNvPr id="20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&lt;Kopfzeile&gt;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/>
          <a:lstStyle/>
          <a:p>
            <a:pPr algn="r"/>
            <a:r>
              <a:rPr lang="de-D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&lt;Datum/Uhrzeit&gt;</a:t>
            </a:r>
          </a:p>
        </p:txBody>
      </p:sp>
      <p:sp>
        <p:nvSpPr>
          <p:cNvPr id="20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de-D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&lt;Fußzeile&gt;</a:t>
            </a:r>
          </a:p>
        </p:txBody>
      </p:sp>
      <p:sp>
        <p:nvSpPr>
          <p:cNvPr id="209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/>
          <a:lstStyle/>
          <a:p>
            <a:pPr algn="r"/>
            <a:fld id="{0EA9F13C-6777-4EA5-8EE6-897F1ABE6050}" type="slidenum">
              <a:rPr lang="de-DE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pPr algn="r"/>
              <a:t>‹Nr.›</a:t>
            </a:fld>
            <a:endParaRPr lang="de-DE" sz="1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Was sind falsche Nachrichten? </a:t>
            </a:r>
          </a:p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Wodurch zeichnen die sich aus? </a:t>
            </a:r>
          </a:p>
          <a:p>
            <a:endParaRPr lang="de-DE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Habt ihr selbst schon einmal falsche Nachrichten / Bilder im Internet gesehen?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94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Fake News? Satire?</a:t>
            </a:r>
            <a:endParaRPr lang="de-DE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Polizei Klarstellung: Fake (News) </a:t>
            </a:r>
          </a:p>
          <a:p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Aber: Nachricht wurde geglaubt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6920" cy="481032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de-DE" sz="294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 Auch eher harmlose Beispiele </a:t>
            </a:r>
            <a:endParaRPr lang="de-DE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lang="de-DE" sz="294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 Kettenbriefe, Hoax</a:t>
            </a:r>
            <a:endParaRPr lang="de-DE" sz="20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2" name="Grafik 41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43" name="Grafik 42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82" name="Grafik 81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3" name="Grafik 82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63" name="Grafik 162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64" name="Grafik 163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8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9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 lang="de-DE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03" name="Grafik 202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204" name="Grafik 203"/>
          <p:cNvPicPr/>
          <p:nvPr/>
        </p:nvPicPr>
        <p:blipFill>
          <a:blip r:embed="rId2" cstate="print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4294967295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11" name="CustomShape 1" hidden="1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CustomShape 2" hidden="1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" name="Grafik 11"/>
          <p:cNvPicPr/>
          <p:nvPr/>
        </p:nvPicPr>
        <p:blipFill>
          <a:blip r:embed="rId15" cstate="print"/>
          <a:stretch/>
        </p:blipFill>
        <p:spPr>
          <a:xfrm>
            <a:off x="6929280" y="428760"/>
            <a:ext cx="1790640" cy="1071360"/>
          </a:xfrm>
          <a:prstGeom prst="rect">
            <a:avLst/>
          </a:prstGeom>
          <a:ln>
            <a:noFill/>
          </a:ln>
        </p:spPr>
      </p:pic>
      <p:sp>
        <p:nvSpPr>
          <p:cNvPr id="4" name="CustomShape 3"/>
          <p:cNvSpPr/>
          <p:nvPr/>
        </p:nvSpPr>
        <p:spPr>
          <a:xfrm>
            <a:off x="0" y="0"/>
            <a:ext cx="9142560" cy="5784840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CustomShape 4"/>
          <p:cNvSpPr/>
          <p:nvPr/>
        </p:nvSpPr>
        <p:spPr>
          <a:xfrm>
            <a:off x="0" y="5805360"/>
            <a:ext cx="9142560" cy="1078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" name="Grafik 7"/>
          <p:cNvPicPr/>
          <p:nvPr/>
        </p:nvPicPr>
        <p:blipFill>
          <a:blip r:embed="rId15" cstate="print"/>
          <a:stretch/>
        </p:blipFill>
        <p:spPr>
          <a:xfrm>
            <a:off x="7736400" y="6000840"/>
            <a:ext cx="1191960" cy="712800"/>
          </a:xfrm>
          <a:prstGeom prst="rect">
            <a:avLst/>
          </a:prstGeom>
          <a:ln>
            <a:noFill/>
          </a:ln>
        </p:spPr>
      </p:pic>
      <p:pic>
        <p:nvPicPr>
          <p:cNvPr id="7" name="Grafik 6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8" name="PlaceHolder 5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Titeltextes durch Klicken bearbeiten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fik 43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45" name="CustomShape 1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47" name="Grafik 46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48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Titeltextes durch Klicken bearbeiten</a:t>
            </a:r>
          </a:p>
        </p:txBody>
      </p:sp>
      <p:sp>
        <p:nvSpPr>
          <p:cNvPr id="49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rafik 124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126" name="CustomShape 1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2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28" name="Grafik 127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129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520" cy="114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rafik 164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166" name="CustomShape 1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CustomShape 2"/>
          <p:cNvSpPr/>
          <p:nvPr/>
        </p:nvSpPr>
        <p:spPr>
          <a:xfrm>
            <a:off x="0" y="6453360"/>
            <a:ext cx="9142560" cy="403200"/>
          </a:xfrm>
          <a:prstGeom prst="rect">
            <a:avLst/>
          </a:prstGeom>
          <a:solidFill>
            <a:srgbClr val="CFC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68" name="Grafik 167"/>
          <p:cNvPicPr/>
          <p:nvPr/>
        </p:nvPicPr>
        <p:blipFill>
          <a:blip r:embed="rId14"/>
          <a:stretch/>
        </p:blipFill>
        <p:spPr>
          <a:xfrm>
            <a:off x="360" y="0"/>
            <a:ext cx="151200" cy="151200"/>
          </a:xfrm>
          <a:prstGeom prst="rect">
            <a:avLst/>
          </a:prstGeom>
          <a:ln>
            <a:noFill/>
          </a:ln>
        </p:spPr>
      </p:pic>
      <p:sp>
        <p:nvSpPr>
          <p:cNvPr id="169" name="PlaceHolder 3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520" cy="11440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de-DE" sz="44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Format des Gliederungstextes durch Klicken bearbeiten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Zweite Gliederungsebene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Dritte Gliederungsebene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Vierte Gliederungsebene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Fünfte Gliederungsebene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Sechste Gliederungsebene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seitenstark.de/kinder/internet/charlie-clips/charlie-und-die-sonderbare-nachricht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rrectiv.org/faktencheck/politik/2018/10/15/irrefuehrender-artikel-ueber-angeblichen-wahlbetrug-in-schweden" TargetMode="Externa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502560" y="476640"/>
            <a:ext cx="8641440" cy="5111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 "Alles </a:t>
            </a:r>
            <a:r>
              <a:rPr lang="de-DE" sz="32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Fake</a:t>
            </a:r>
            <a:r>
              <a:rPr lang="de-DE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? – Nicht mit uns!" 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DejaVu Sans"/>
              </a:rPr>
              <a:t>Workshop </a:t>
            </a:r>
            <a:endParaRPr lang="de-DE" sz="20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20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12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12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12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  <a:p>
            <a:pPr algn="ctr">
              <a:lnSpc>
                <a:spcPct val="100000"/>
              </a:lnSpc>
            </a:pPr>
            <a:endParaRPr lang="de-DE" sz="1200" b="1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libri"/>
              <a:ea typeface="DejaVu Sans"/>
            </a:endParaRPr>
          </a:p>
        </p:txBody>
      </p:sp>
      <p:pic>
        <p:nvPicPr>
          <p:cNvPr id="212" name="Picture 3"/>
          <p:cNvPicPr/>
          <p:nvPr/>
        </p:nvPicPr>
        <p:blipFill>
          <a:blip r:embed="rId2" cstate="print"/>
          <a:stretch/>
        </p:blipFill>
        <p:spPr>
          <a:xfrm>
            <a:off x="5868000" y="6035040"/>
            <a:ext cx="1663200" cy="636120"/>
          </a:xfrm>
          <a:prstGeom prst="rect">
            <a:avLst/>
          </a:prstGeom>
          <a:ln>
            <a:noFill/>
          </a:ln>
        </p:spPr>
      </p:pic>
      <p:pic>
        <p:nvPicPr>
          <p:cNvPr id="213" name="Picture 5"/>
          <p:cNvPicPr/>
          <p:nvPr/>
        </p:nvPicPr>
        <p:blipFill>
          <a:blip r:embed="rId3" cstate="print"/>
          <a:stretch/>
        </p:blipFill>
        <p:spPr>
          <a:xfrm>
            <a:off x="539640" y="5946840"/>
            <a:ext cx="1466280" cy="736560"/>
          </a:xfrm>
          <a:prstGeom prst="rect">
            <a:avLst/>
          </a:prstGeom>
          <a:ln>
            <a:noFill/>
          </a:ln>
        </p:spPr>
      </p:pic>
      <p:pic>
        <p:nvPicPr>
          <p:cNvPr id="214" name="Picture 6"/>
          <p:cNvPicPr/>
          <p:nvPr/>
        </p:nvPicPr>
        <p:blipFill>
          <a:blip r:embed="rId4" cstate="print"/>
          <a:stretch/>
        </p:blipFill>
        <p:spPr>
          <a:xfrm>
            <a:off x="2151360" y="6027480"/>
            <a:ext cx="784440" cy="584280"/>
          </a:xfrm>
          <a:prstGeom prst="rect">
            <a:avLst/>
          </a:prstGeom>
          <a:ln>
            <a:noFill/>
          </a:ln>
        </p:spPr>
      </p:pic>
      <p:pic>
        <p:nvPicPr>
          <p:cNvPr id="215" name="Picture 7"/>
          <p:cNvPicPr/>
          <p:nvPr/>
        </p:nvPicPr>
        <p:blipFill>
          <a:blip r:embed="rId5" cstate="print"/>
          <a:stretch/>
        </p:blipFill>
        <p:spPr>
          <a:xfrm>
            <a:off x="3204000" y="6005520"/>
            <a:ext cx="768600" cy="575280"/>
          </a:xfrm>
          <a:prstGeom prst="rect">
            <a:avLst/>
          </a:prstGeom>
          <a:ln>
            <a:noFill/>
          </a:ln>
        </p:spPr>
      </p:pic>
      <p:pic>
        <p:nvPicPr>
          <p:cNvPr id="216" name="Picture 8"/>
          <p:cNvPicPr/>
          <p:nvPr/>
        </p:nvPicPr>
        <p:blipFill>
          <a:blip r:embed="rId6" cstate="print"/>
          <a:stretch/>
        </p:blipFill>
        <p:spPr>
          <a:xfrm>
            <a:off x="4140000" y="6145200"/>
            <a:ext cx="1608120" cy="3636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 advTm="30000">
    <p:wipe/>
  </p:transition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457200" y="27324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19" name="Grafik 218"/>
          <p:cNvPicPr/>
          <p:nvPr/>
        </p:nvPicPr>
        <p:blipFill>
          <a:blip r:embed="rId3" cstate="print"/>
          <a:stretch/>
        </p:blipFill>
        <p:spPr>
          <a:xfrm>
            <a:off x="1152000" y="440640"/>
            <a:ext cx="6839280" cy="5437080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1187624" y="6165304"/>
            <a:ext cx="5328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 smtClean="0"/>
              <a:t>Quelle: Screenshot von CNN</a:t>
            </a:r>
            <a:endParaRPr lang="de-DE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CustomShape 1"/>
          <p:cNvSpPr/>
          <p:nvPr/>
        </p:nvSpPr>
        <p:spPr>
          <a:xfrm>
            <a:off x="457200" y="225756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4" name="Grafik 3"/>
          <p:cNvPicPr/>
          <p:nvPr/>
        </p:nvPicPr>
        <p:blipFill>
          <a:blip r:embed="rId3" cstate="print"/>
          <a:stretch/>
        </p:blipFill>
        <p:spPr>
          <a:xfrm>
            <a:off x="1018800" y="-387424"/>
            <a:ext cx="6924600" cy="6447960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1187624" y="6165304"/>
            <a:ext cx="7128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 smtClean="0"/>
              <a:t>Quelle: Screenshot , </a:t>
            </a:r>
            <a:r>
              <a:rPr lang="de-DE" sz="1400" dirty="0" smtClean="0"/>
              <a:t>https://www.der-postillon.com/2017/07/g20-atomrakete.html</a:t>
            </a:r>
            <a:endParaRPr lang="de-DE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0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231" name="Grafik 230"/>
          <p:cNvPicPr/>
          <p:nvPr/>
        </p:nvPicPr>
        <p:blipFill>
          <a:blip r:embed="rId3" cstate="print"/>
          <a:stretch/>
        </p:blipFill>
        <p:spPr>
          <a:xfrm>
            <a:off x="1917000" y="1987200"/>
            <a:ext cx="5321520" cy="3342600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1187624" y="6165304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i="1" dirty="0" smtClean="0"/>
              <a:t>Quelle: Screenshot </a:t>
            </a:r>
            <a:r>
              <a:rPr lang="de-DE" sz="1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 https://twitter.com/PolizeiHamburg/status/883318664619065345</a:t>
            </a:r>
            <a:endParaRPr lang="de-DE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endParaRPr lang="de-DE" sz="14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ustomShape 1"/>
          <p:cNvSpPr/>
          <p:nvPr/>
        </p:nvSpPr>
        <p:spPr>
          <a:xfrm>
            <a:off x="457200" y="27324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3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34" name="Grafik 233"/>
          <p:cNvPicPr/>
          <p:nvPr/>
        </p:nvPicPr>
        <p:blipFill>
          <a:blip r:embed="rId3" cstate="print"/>
          <a:stretch/>
        </p:blipFill>
        <p:spPr>
          <a:xfrm>
            <a:off x="179512" y="574808"/>
            <a:ext cx="4235400" cy="5086440"/>
          </a:xfrm>
          <a:prstGeom prst="rect">
            <a:avLst/>
          </a:prstGeom>
          <a:ln>
            <a:noFill/>
          </a:ln>
        </p:spPr>
      </p:pic>
      <p:pic>
        <p:nvPicPr>
          <p:cNvPr id="235" name="Grafik 234"/>
          <p:cNvPicPr/>
          <p:nvPr/>
        </p:nvPicPr>
        <p:blipFill>
          <a:blip r:embed="rId4" cstate="print"/>
          <a:stretch/>
        </p:blipFill>
        <p:spPr>
          <a:xfrm>
            <a:off x="179512" y="2420888"/>
            <a:ext cx="8424936" cy="316835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7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38" name="Grafik 237"/>
          <p:cNvPicPr/>
          <p:nvPr/>
        </p:nvPicPr>
        <p:blipFill>
          <a:blip r:embed="rId2" cstate="print"/>
          <a:srcRect l="17996" r="15923"/>
          <a:stretch/>
        </p:blipFill>
        <p:spPr>
          <a:xfrm>
            <a:off x="611560" y="44624"/>
            <a:ext cx="8136904" cy="6120680"/>
          </a:xfrm>
          <a:prstGeom prst="rect">
            <a:avLst/>
          </a:prstGeom>
          <a:ln>
            <a:noFill/>
          </a:ln>
        </p:spPr>
      </p:pic>
      <p:sp>
        <p:nvSpPr>
          <p:cNvPr id="5" name="Rechteck 4"/>
          <p:cNvSpPr/>
          <p:nvPr/>
        </p:nvSpPr>
        <p:spPr>
          <a:xfrm>
            <a:off x="611560" y="6093296"/>
            <a:ext cx="806489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i="1" dirty="0" smtClean="0"/>
              <a:t>Quelle: Wikipedia: https://en.wikipedia.org/wiki/Helicopter_Shark#/media/File:Helicopter_Shark_Thumb.jpg</a:t>
            </a:r>
            <a:endParaRPr lang="de-DE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0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1" name="Grafik 240"/>
          <p:cNvPicPr/>
          <p:nvPr/>
        </p:nvPicPr>
        <p:blipFill>
          <a:blip r:embed="rId2" cstate="print"/>
          <a:stretch/>
        </p:blipFill>
        <p:spPr>
          <a:xfrm>
            <a:off x="683568" y="332656"/>
            <a:ext cx="7920880" cy="5832648"/>
          </a:xfrm>
          <a:prstGeom prst="rect">
            <a:avLst/>
          </a:prstGeom>
          <a:ln>
            <a:noFill/>
          </a:ln>
        </p:spPr>
      </p:pic>
      <p:sp>
        <p:nvSpPr>
          <p:cNvPr id="6" name="Textfeld 5"/>
          <p:cNvSpPr txBox="1"/>
          <p:nvPr/>
        </p:nvSpPr>
        <p:spPr>
          <a:xfrm>
            <a:off x="683568" y="6165304"/>
            <a:ext cx="7848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 smtClean="0"/>
              <a:t>Quelle: Screenshot https://www.pcwelt.de/news/Fotomanipulation-Glauben-Sie-nicht-was-Sie-sehen-4620.html</a:t>
            </a:r>
            <a:endParaRPr lang="de-DE" sz="1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3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4" name="Grafik 243"/>
          <p:cNvPicPr/>
          <p:nvPr/>
        </p:nvPicPr>
        <p:blipFill>
          <a:blip r:embed="rId2" cstate="print"/>
          <a:srcRect t="2090" r="22483" b="5274"/>
          <a:stretch/>
        </p:blipFill>
        <p:spPr>
          <a:xfrm>
            <a:off x="2771800" y="0"/>
            <a:ext cx="3732120" cy="6381328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0" y="5807005"/>
            <a:ext cx="36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Quelle: Screenshot http://hoaxes.org/photo_database/image/helicopter_shark/</a:t>
            </a:r>
            <a:endParaRPr lang="de-DE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6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7" name="Grafik 246"/>
          <p:cNvPicPr/>
          <p:nvPr/>
        </p:nvPicPr>
        <p:blipFill>
          <a:blip r:embed="rId2" cstate="print"/>
          <a:stretch/>
        </p:blipFill>
        <p:spPr>
          <a:xfrm>
            <a:off x="515600" y="720000"/>
            <a:ext cx="8016840" cy="4514760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539552" y="5589240"/>
            <a:ext cx="7992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Quelle: https://www.geo.de/reisen/reise-inspiration/15414-bstr-schnee-der-sahara</a:t>
            </a:r>
            <a:endParaRPr lang="de-DE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9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0" name="Grafik 249"/>
          <p:cNvPicPr/>
          <p:nvPr/>
        </p:nvPicPr>
        <p:blipFill>
          <a:blip r:embed="rId2" cstate="print"/>
          <a:stretch/>
        </p:blipFill>
        <p:spPr>
          <a:xfrm>
            <a:off x="1331640" y="116632"/>
            <a:ext cx="6624736" cy="5976664"/>
          </a:xfrm>
          <a:prstGeom prst="rect">
            <a:avLst/>
          </a:prstGeom>
          <a:ln>
            <a:noFill/>
          </a:ln>
        </p:spPr>
      </p:pic>
      <p:sp>
        <p:nvSpPr>
          <p:cNvPr id="5" name="Textfeld 4"/>
          <p:cNvSpPr txBox="1"/>
          <p:nvPr/>
        </p:nvSpPr>
        <p:spPr>
          <a:xfrm>
            <a:off x="539552" y="6176337"/>
            <a:ext cx="79928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1" dirty="0" smtClean="0"/>
              <a:t>Quelle: https://www.geo.de/reisen/reise-inspiration/15414-bstr-schnee-der-sahara</a:t>
            </a:r>
            <a:endParaRPr lang="de-DE" sz="1200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Shape 1"/>
          <p:cNvSpPr txBox="1"/>
          <p:nvPr/>
        </p:nvSpPr>
        <p:spPr>
          <a:xfrm>
            <a:off x="457200" y="273600"/>
            <a:ext cx="8229240" cy="58196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endParaRPr lang="de-DE" sz="4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de-DE" sz="4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de-DE" sz="44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lang="de-DE" sz="36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de-DE" sz="36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„Charlie und die sonderbare Nachricht“</a:t>
            </a:r>
          </a:p>
          <a:p>
            <a:pPr algn="ctr"/>
            <a:endParaRPr lang="de-DE" sz="36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de-DE" sz="4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Film ab!</a:t>
            </a:r>
            <a:endParaRPr lang="de-DE" sz="4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de-DE" sz="14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https://seitenstark.de/kinder/internet/charlie-clips/charlie-und-die-sonderbare-nachricht</a:t>
            </a:r>
            <a:endParaRPr lang="de-DE" sz="1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lang="de-D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de-DE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" name="Grafik 2" descr="charli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99792" y="548680"/>
            <a:ext cx="3744416" cy="24413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Was sind </a:t>
            </a:r>
            <a:r>
              <a:rPr lang="de-DE" sz="44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Fake</a:t>
            </a:r>
            <a:r>
              <a:rPr lang="de-DE" sz="4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News?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457200" y="1604520"/>
            <a:ext cx="82321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4674240" y="1604520"/>
            <a:ext cx="401508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Rechteck 4"/>
          <p:cNvSpPr/>
          <p:nvPr/>
        </p:nvSpPr>
        <p:spPr>
          <a:xfrm>
            <a:off x="899592" y="1412776"/>
            <a:ext cx="71287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Satire</a:t>
            </a: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Propaganda</a:t>
            </a: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Falschnachrichten</a:t>
            </a: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„</a:t>
            </a:r>
            <a:r>
              <a:rPr lang="de-DE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Hoaxes“</a:t>
            </a:r>
            <a:endParaRPr lang="de-DE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Gefälschte Fotos</a:t>
            </a: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</a:rPr>
              <a:t>Kettenbriefe per WhatsApp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Wie erkenne ich Fake News?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5" name="CustomShape 2"/>
          <p:cNvSpPr/>
          <p:nvPr/>
        </p:nvSpPr>
        <p:spPr>
          <a:xfrm>
            <a:off x="457200" y="1604520"/>
            <a:ext cx="82321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6" name="CustomShape 3"/>
          <p:cNvSpPr/>
          <p:nvPr/>
        </p:nvSpPr>
        <p:spPr>
          <a:xfrm>
            <a:off x="4674240" y="1604520"/>
            <a:ext cx="401508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Shape 1"/>
          <p:cNvSpPr txBox="1"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/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Fake News erkennen</a:t>
            </a:r>
          </a:p>
        </p:txBody>
      </p:sp>
      <p:sp>
        <p:nvSpPr>
          <p:cNvPr id="258" name="TextShape 2"/>
          <p:cNvSpPr txBox="1"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Mimikama.at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Hoaxmap.org</a:t>
            </a:r>
          </a:p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Correctiv</a:t>
            </a:r>
            <a:r>
              <a:rPr lang="de-DE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: Faktencheck </a:t>
            </a:r>
            <a:r>
              <a:rPr lang="de-DE" sz="3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https</a:t>
            </a:r>
            <a:r>
              <a:rPr lang="de-DE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://</a:t>
            </a:r>
            <a:r>
              <a:rPr lang="de-DE" sz="3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hlinkClick r:id="rId2"/>
              </a:rPr>
              <a:t>correctiv.org/faktencheck/politik/2018/10/15/irrefuehrender-artikel-ueber-angeblichen-wahlbetrug-in-schweden</a:t>
            </a:r>
            <a:endParaRPr lang="de-DE" sz="32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Warum gibt es Fake News?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0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Wie verbreiten sich Fake News?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2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64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de-DE" sz="3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36848" y="692696"/>
            <a:ext cx="8927640" cy="1249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Was könnt </a:t>
            </a:r>
            <a:r>
              <a:rPr lang="de-DE" sz="4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ihr </a:t>
            </a:r>
          </a:p>
          <a:p>
            <a:pPr algn="ctr">
              <a:lnSpc>
                <a:spcPct val="100000"/>
              </a:lnSpc>
            </a:pPr>
            <a:r>
              <a:rPr lang="de-DE" sz="4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gegen </a:t>
            </a:r>
            <a:r>
              <a:rPr lang="de-DE" sz="42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Fake</a:t>
            </a:r>
            <a:r>
              <a:rPr lang="de-DE" sz="42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News tun?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4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algn="ctr">
              <a:lnSpc>
                <a:spcPct val="100000"/>
              </a:lnSpc>
            </a:pPr>
            <a:endParaRPr lang="de-DE" sz="32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de-DE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de-DE" sz="3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Gruppenarbeit</a:t>
            </a: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de-DE" sz="4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Selbst Fake News entwerfen</a:t>
            </a:r>
            <a:endParaRPr lang="de-DE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/>
          <a:lstStyle/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32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endParaRPr lang="de-DE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  <a:ea typeface="DejaVu Sans"/>
            </a:endParaRP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de-DE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Erfindet</a:t>
            </a:r>
            <a:r>
              <a:rPr lang="de-DE" sz="32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eure eigene Falschnachricht </a:t>
            </a:r>
            <a:r>
              <a:rPr lang="de-DE" sz="32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auf</a:t>
            </a:r>
          </a:p>
          <a:p>
            <a:pPr marL="432000" indent="-323280"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de-DE" sz="44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www.24aktuelles.com</a:t>
            </a:r>
            <a:endParaRPr lang="de-DE" sz="44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190</Words>
  <Application>Microsoft Office PowerPoint</Application>
  <PresentationFormat>Bildschirmpräsentation (4:3)</PresentationFormat>
  <Paragraphs>66</Paragraphs>
  <Slides>18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4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Office Theme</vt:lpstr>
      <vt:lpstr>Office Theme</vt:lpstr>
      <vt:lpstr>Office Theme</vt:lpstr>
      <vt:lpstr>Office Theme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Anke</dc:creator>
  <cp:lastModifiedBy>Anke Hildebrandt</cp:lastModifiedBy>
  <cp:revision>22</cp:revision>
  <cp:lastPrinted>2018-10-17T20:06:56Z</cp:lastPrinted>
  <dcterms:created xsi:type="dcterms:W3CDTF">2012-03-26T09:52:15Z</dcterms:created>
  <dcterms:modified xsi:type="dcterms:W3CDTF">2019-07-05T14:51:39Z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Bildschirmpräsentation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</vt:i4>
  </property>
</Properties>
</file>