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ags/tag4.xml" ContentType="application/vnd.openxmlformats-officedocument.presentationml.tags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9.xml" ContentType="application/vnd.openxmlformats-officedocument.presentationml.slideLayout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ags/tag7.xml" ContentType="application/vnd.openxmlformats-officedocument.presentationml.tags+xml"/>
  <Default Extension="bin" ContentType="application/vnd.openxmlformats-officedocument.oleObject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.xml" ContentType="application/vnd.openxmlformats-officedocument.presentationml.tags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Default Extension="vml" ContentType="application/vnd.openxmlformats-officedocument.vmlDrawing"/>
  <Override PartName="/ppt/tags/tag15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866" r:id="rId1"/>
    <p:sldMasterId id="2147483887" r:id="rId2"/>
  </p:sldMasterIdLst>
  <p:notesMasterIdLst>
    <p:notesMasterId r:id="rId21"/>
  </p:notesMasterIdLst>
  <p:handoutMasterIdLst>
    <p:handoutMasterId r:id="rId22"/>
  </p:handoutMasterIdLst>
  <p:sldIdLst>
    <p:sldId id="279" r:id="rId3"/>
    <p:sldId id="294" r:id="rId4"/>
    <p:sldId id="300" r:id="rId5"/>
    <p:sldId id="301" r:id="rId6"/>
    <p:sldId id="305" r:id="rId7"/>
    <p:sldId id="293" r:id="rId8"/>
    <p:sldId id="308" r:id="rId9"/>
    <p:sldId id="292" r:id="rId10"/>
    <p:sldId id="303" r:id="rId11"/>
    <p:sldId id="283" r:id="rId12"/>
    <p:sldId id="282" r:id="rId13"/>
    <p:sldId id="306" r:id="rId14"/>
    <p:sldId id="307" r:id="rId15"/>
    <p:sldId id="295" r:id="rId16"/>
    <p:sldId id="298" r:id="rId17"/>
    <p:sldId id="311" r:id="rId18"/>
    <p:sldId id="296" r:id="rId19"/>
    <p:sldId id="309" r:id="rId20"/>
  </p:sldIdLst>
  <p:sldSz cx="9144000" cy="6858000" type="screen4x3"/>
  <p:notesSz cx="6858000" cy="9144000"/>
  <p:custDataLst>
    <p:tags r:id="rId2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929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745">
          <p15:clr>
            <a:srgbClr val="A4A3A4"/>
          </p15:clr>
        </p15:guide>
        <p15:guide id="4" orient="horz" pos="1207">
          <p15:clr>
            <a:srgbClr val="A4A3A4"/>
          </p15:clr>
        </p15:guide>
        <p15:guide id="5" orient="horz" pos="1362">
          <p15:clr>
            <a:srgbClr val="A4A3A4"/>
          </p15:clr>
        </p15:guide>
        <p15:guide id="6" pos="5511">
          <p15:clr>
            <a:srgbClr val="A4A3A4"/>
          </p15:clr>
        </p15:guide>
        <p15:guide id="7" pos="3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FCC4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6296" autoAdjust="0"/>
  </p:normalViewPr>
  <p:slideViewPr>
    <p:cSldViewPr>
      <p:cViewPr varScale="1">
        <p:scale>
          <a:sx n="68" d="100"/>
          <a:sy n="68" d="100"/>
        </p:scale>
        <p:origin x="-1344" y="-90"/>
      </p:cViewPr>
      <p:guideLst>
        <p:guide orient="horz" pos="3929"/>
        <p:guide orient="horz" pos="2160"/>
        <p:guide orient="horz" pos="745"/>
        <p:guide orient="horz" pos="1207"/>
        <p:guide orient="horz" pos="1362"/>
        <p:guide pos="5511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C3FBA-C2CB-4F7F-9E33-C95742007928}" type="datetimeFigureOut">
              <a:rPr lang="de-DE" smtClean="0"/>
              <a:pPr/>
              <a:t>18.02.2019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8459E5-D9FE-417D-8401-BFD1559A88E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384428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7784C-52E0-4090-9459-59EE88C33906}" type="datetimeFigureOut">
              <a:rPr lang="de-DE" smtClean="0"/>
              <a:pPr/>
              <a:t>18.02.2019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E8BDF-359D-4D52-8CC3-51C211D3A0A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537176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3.xml"/><Relationship Id="rId7" Type="http://schemas.openxmlformats.org/officeDocument/2006/relationships/oleObject" Target="../embeddings/oleObject3.bin"/><Relationship Id="rId2" Type="http://schemas.openxmlformats.org/officeDocument/2006/relationships/tags" Target="../tags/tag12.xml"/><Relationship Id="rId1" Type="http://schemas.openxmlformats.org/officeDocument/2006/relationships/vmlDrawing" Target="../drawings/vmlDrawing3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7.xml"/><Relationship Id="rId7" Type="http://schemas.openxmlformats.org/officeDocument/2006/relationships/oleObject" Target="../embeddings/oleObject6.bin"/><Relationship Id="rId2" Type="http://schemas.openxmlformats.org/officeDocument/2006/relationships/tags" Target="../tags/tag26.xml"/><Relationship Id="rId1" Type="http://schemas.openxmlformats.org/officeDocument/2006/relationships/vmlDrawing" Target="../drawings/vmlDrawing6.v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578645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80000" y="2048516"/>
            <a:ext cx="6588344" cy="872935"/>
          </a:xfrm>
        </p:spPr>
        <p:txBody>
          <a:bodyPr/>
          <a:lstStyle>
            <a:lvl1pPr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de-DE" dirty="0" smtClean="0"/>
              <a:t>Titelmasterformat durch Klicken bearbeiten – auch zweizeilig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80000" y="3038480"/>
            <a:ext cx="6588344" cy="334888"/>
          </a:xfrm>
        </p:spPr>
        <p:txBody>
          <a:bodyPr>
            <a:noAutofit/>
          </a:bodyPr>
          <a:lstStyle>
            <a:lvl1pPr marL="0" indent="0" algn="l"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Rechteck 3"/>
          <p:cNvSpPr/>
          <p:nvPr userDrawn="1">
            <p:custDataLst>
              <p:tags r:id="rId2"/>
            </p:custDataLst>
          </p:nvPr>
        </p:nvSpPr>
        <p:spPr>
          <a:xfrm>
            <a:off x="0" y="5805264"/>
            <a:ext cx="9144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40917538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999" y="450000"/>
            <a:ext cx="6121151" cy="72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999" y="1908000"/>
            <a:ext cx="8208714" cy="432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  <a:lvl3pPr>
              <a:buClr>
                <a:srgbClr val="CFCC4F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F4C1-09A2-482B-8059-9115630C7FE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1170000"/>
            <a:ext cx="6120482" cy="360000"/>
          </a:xfrm>
        </p:spPr>
        <p:txBody>
          <a:bodyPr>
            <a:noAutofit/>
          </a:bodyPr>
          <a:lstStyle>
            <a:lvl1pPr marL="0" indent="0">
              <a:buNone/>
              <a:defRPr sz="24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Untertitel durch Klicken hinzufügen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0C269F-FE27-4CF3-8E26-9DB7370F57FC}" type="datetime1">
              <a:rPr lang="de-DE" smtClean="0"/>
              <a:pPr/>
              <a:t>18.02.2019</a:t>
            </a:fld>
            <a:endParaRPr lang="de-DE" dirty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/>
              <a:t>Fußzeile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256221245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9660244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5583" name="think-cell Slide" r:id="rId4" imgW="360" imgH="360" progId="">
              <p:embed/>
            </p:oleObj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80000" y="2022743"/>
            <a:ext cx="7560000" cy="900000"/>
          </a:xfrm>
        </p:spPr>
        <p:txBody>
          <a:bodyPr anchor="b" anchorCtr="0"/>
          <a:lstStyle>
            <a:lvl1pPr algn="l">
              <a:defRPr sz="28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Zwischenfolie durch Klicken bearbeiten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1080000" y="3852000"/>
            <a:ext cx="6192838" cy="1800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Rechteck 10"/>
          <p:cNvSpPr/>
          <p:nvPr userDrawn="1"/>
        </p:nvSpPr>
        <p:spPr>
          <a:xfrm>
            <a:off x="0" y="1980000"/>
            <a:ext cx="540000" cy="18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440FD-A283-4FB5-B5B6-50CD3D756F9C}" type="datetime1">
              <a:rPr lang="de-DE" smtClean="0"/>
              <a:pPr/>
              <a:t>18.02.2019</a:t>
            </a:fld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3FCF4C1-09A2-482B-8059-9115630C7FE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/>
              <a:t>Fußzeile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299820625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9552" y="1908000"/>
            <a:ext cx="3960000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88000" y="1908000"/>
            <a:ext cx="3960000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CF4C1-09A2-482B-8059-9115630C7FE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2628000"/>
            <a:ext cx="3960000" cy="360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  <a:lvl3pPr>
              <a:buClr>
                <a:srgbClr val="CFCC4F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>
          <a:xfrm>
            <a:off x="4788000" y="2628001"/>
            <a:ext cx="3960000" cy="360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1170000"/>
            <a:ext cx="6120482" cy="360000"/>
          </a:xfrm>
        </p:spPr>
        <p:txBody>
          <a:bodyPr>
            <a:noAutofit/>
          </a:bodyPr>
          <a:lstStyle>
            <a:lvl1pPr marL="0" indent="0">
              <a:buNone/>
              <a:defRPr sz="24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Untertitel durch Klicken hinzufügen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C151A8-53D7-4A95-BBA2-AF8A42C40CF1}" type="datetime1">
              <a:rPr lang="de-DE" smtClean="0"/>
              <a:pPr/>
              <a:t>18.02.2019</a:t>
            </a:fld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/>
              <a:t>Fußzeile</a:t>
            </a:r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91516153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579488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 userDrawn="1">
            <p:extLst>
              <p:ext uri="{D42A27DB-BD31-4B8C-83A1-F6EECF244321}">
                <p14:modId xmlns="" xmlns:p14="http://schemas.microsoft.com/office/powerpoint/2010/main" val="2297175135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6551" name="think-cell Slide" r:id="rId7" imgW="360" imgH="360" progId="">
              <p:embed/>
            </p:oleObj>
          </a:graphicData>
        </a:graphic>
      </p:graphicFrame>
      <p:sp>
        <p:nvSpPr>
          <p:cNvPr id="11" name="Rechteck 10"/>
          <p:cNvSpPr/>
          <p:nvPr userDrawn="1">
            <p:custDataLst>
              <p:tags r:id="rId3"/>
            </p:custDataLst>
          </p:nvPr>
        </p:nvSpPr>
        <p:spPr>
          <a:xfrm>
            <a:off x="0" y="5805264"/>
            <a:ext cx="9144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080000" y="3204000"/>
            <a:ext cx="6588344" cy="276999"/>
          </a:xfrm>
        </p:spPr>
        <p:txBody>
          <a:bodyPr>
            <a:spAutoFit/>
          </a:bodyPr>
          <a:lstStyle>
            <a:lvl1pPr marL="0" indent="0" algn="l">
              <a:buNone/>
              <a:defRPr sz="180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Autor, Kontakt durch Klicken bearbeiten</a:t>
            </a:r>
            <a:endParaRPr lang="de-DE" dirty="0"/>
          </a:p>
        </p:txBody>
      </p:sp>
      <p:sp>
        <p:nvSpPr>
          <p:cNvPr id="13" name="Textfeld 12"/>
          <p:cNvSpPr txBox="1"/>
          <p:nvPr userDrawn="1">
            <p:custDataLst>
              <p:tags r:id="rId5"/>
            </p:custDataLst>
          </p:nvPr>
        </p:nvSpPr>
        <p:spPr>
          <a:xfrm>
            <a:off x="1080000" y="2071160"/>
            <a:ext cx="7492528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Vielen Dank</a:t>
            </a:r>
            <a:r>
              <a:rPr lang="de-DE" sz="3200" b="1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für Ihre Aufmerksamkeit!</a:t>
            </a:r>
            <a:endParaRPr lang="de-DE"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Grafik 14" descr="LogoSeitenstark_rgb (2)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736418" y="6000768"/>
            <a:ext cx="1193300" cy="7143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8969581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578645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619E">
                  <a:lumMod val="60000"/>
                  <a:lumOff val="40000"/>
                </a:srgb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80000" y="2048516"/>
            <a:ext cx="6588344" cy="872935"/>
          </a:xfrm>
        </p:spPr>
        <p:txBody>
          <a:bodyPr/>
          <a:lstStyle>
            <a:lvl1pPr>
              <a:defRPr sz="3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de-DE" dirty="0" smtClean="0"/>
              <a:t>Titelmasterformat durch Klicken bearbeiten – auch zweizeilig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80000" y="3038480"/>
            <a:ext cx="6588344" cy="334888"/>
          </a:xfrm>
        </p:spPr>
        <p:txBody>
          <a:bodyPr>
            <a:noAutofit/>
          </a:bodyPr>
          <a:lstStyle>
            <a:lvl1pPr marL="0" indent="0" algn="l">
              <a:buNone/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Rechteck 3"/>
          <p:cNvSpPr/>
          <p:nvPr userDrawn="1">
            <p:custDataLst>
              <p:tags r:id="rId2"/>
            </p:custDataLst>
          </p:nvPr>
        </p:nvSpPr>
        <p:spPr>
          <a:xfrm>
            <a:off x="0" y="5805264"/>
            <a:ext cx="9144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619E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8" name="Grafik 7" descr="LogoSeitenstark_rgb (2)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736418" y="6000768"/>
            <a:ext cx="1193300" cy="7143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9855132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,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999" y="450000"/>
            <a:ext cx="6121151" cy="72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9999" y="1908000"/>
            <a:ext cx="8208714" cy="432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  <a:lvl3pPr>
              <a:buClr>
                <a:srgbClr val="CFCC4F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F4C1-09A2-482B-8059-9115630C7FED}" type="slidenum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539750" y="1170000"/>
            <a:ext cx="6120482" cy="360000"/>
          </a:xfrm>
        </p:spPr>
        <p:txBody>
          <a:bodyPr>
            <a:noAutofit/>
          </a:bodyPr>
          <a:lstStyle>
            <a:lvl1pPr marL="0" indent="0">
              <a:buNone/>
              <a:defRPr sz="24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Untertitel durch Klicken hinzufügen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A0C269F-FE27-4CF3-8E26-9DB7370F57FC}" type="datetime1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18.02.2019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Fußzeile</a:t>
            </a:r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1196310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7377096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2612" name="think-cell Slide" r:id="rId4" imgW="360" imgH="360" progId="">
              <p:embed/>
            </p:oleObj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080000" y="2022743"/>
            <a:ext cx="7560000" cy="900000"/>
          </a:xfrm>
        </p:spPr>
        <p:txBody>
          <a:bodyPr anchor="b" anchorCtr="0"/>
          <a:lstStyle>
            <a:lvl1pPr algn="l">
              <a:defRPr sz="28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Zwischenfolie durch Klicken bearbeiten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1080000" y="3852000"/>
            <a:ext cx="6192838" cy="1800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11" name="Rechteck 10"/>
          <p:cNvSpPr/>
          <p:nvPr userDrawn="1"/>
        </p:nvSpPr>
        <p:spPr>
          <a:xfrm>
            <a:off x="0" y="1980000"/>
            <a:ext cx="540000" cy="18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440FD-A283-4FB5-B5B6-50CD3D756F9C}" type="datetime1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18.02.2019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3FCF4C1-09A2-482B-8059-9115630C7FED}" type="slidenum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4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Fußzeile</a:t>
            </a:r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5085076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9552" y="1908000"/>
            <a:ext cx="3960000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88000" y="1908000"/>
            <a:ext cx="3960000" cy="639762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FCF4C1-09A2-482B-8059-9115630C7FED}" type="slidenum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2628000"/>
            <a:ext cx="3960000" cy="360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  <a:lvl3pPr>
              <a:buClr>
                <a:srgbClr val="CFCC4F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>
          <a:xfrm>
            <a:off x="4788000" y="2628001"/>
            <a:ext cx="3960000" cy="3600000"/>
          </a:xfrm>
        </p:spPr>
        <p:txBody>
          <a:bodyPr/>
          <a:lstStyle>
            <a:lvl1pPr>
              <a:buClr>
                <a:srgbClr val="CFCC4F"/>
              </a:buClr>
              <a:defRPr/>
            </a:lvl1pPr>
            <a:lvl2pPr>
              <a:buClr>
                <a:srgbClr val="CFCC4F"/>
              </a:buClr>
              <a:defRPr/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1170000"/>
            <a:ext cx="6120482" cy="360000"/>
          </a:xfrm>
        </p:spPr>
        <p:txBody>
          <a:bodyPr>
            <a:noAutofit/>
          </a:bodyPr>
          <a:lstStyle>
            <a:lvl1pPr marL="0" indent="0">
              <a:buNone/>
              <a:defRPr sz="24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Untertitel durch Klicken hinzufügen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5C151A8-53D7-4A95-BBA2-AF8A42C40CF1}" type="datetime1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18.02.2019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16"/>
          </p:nvPr>
        </p:nvSpPr>
        <p:spPr>
          <a:xfrm>
            <a:off x="1547664" y="6469200"/>
            <a:ext cx="4824536" cy="365125"/>
          </a:xfrm>
        </p:spPr>
        <p:txBody>
          <a:bodyPr/>
          <a:lstStyle>
            <a:lvl1pPr>
              <a:defRPr i="0"/>
            </a:lvl1pPr>
          </a:lstStyle>
          <a:p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Fußzeile</a:t>
            </a:r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4464052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579488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00619E">
                  <a:lumMod val="60000"/>
                  <a:lumOff val="40000"/>
                </a:srgbClr>
              </a:solidFill>
            </a:endParaRPr>
          </a:p>
        </p:txBody>
      </p:sp>
      <p:graphicFrame>
        <p:nvGraphicFramePr>
          <p:cNvPr id="2" name="Objekt 1" hidden="1"/>
          <p:cNvGraphicFramePr>
            <a:graphicFrameLocks noChangeAspect="1"/>
          </p:cNvGraphicFramePr>
          <p:nvPr userDrawn="1">
            <p:extLst>
              <p:ext uri="{D42A27DB-BD31-4B8C-83A1-F6EECF244321}">
                <p14:modId xmlns="" xmlns:p14="http://schemas.microsoft.com/office/powerpoint/2010/main" val="1168494306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3636" name="think-cell Slide" r:id="rId7" imgW="360" imgH="360" progId="">
              <p:embed/>
            </p:oleObj>
          </a:graphicData>
        </a:graphic>
      </p:graphicFrame>
      <p:sp>
        <p:nvSpPr>
          <p:cNvPr id="11" name="Rechteck 10"/>
          <p:cNvSpPr/>
          <p:nvPr userDrawn="1">
            <p:custDataLst>
              <p:tags r:id="rId3"/>
            </p:custDataLst>
          </p:nvPr>
        </p:nvSpPr>
        <p:spPr>
          <a:xfrm>
            <a:off x="0" y="5805264"/>
            <a:ext cx="9144000" cy="10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080000" y="3204000"/>
            <a:ext cx="6588344" cy="276999"/>
          </a:xfrm>
        </p:spPr>
        <p:txBody>
          <a:bodyPr>
            <a:spAutoFit/>
          </a:bodyPr>
          <a:lstStyle>
            <a:lvl1pPr marL="0" indent="0" algn="l">
              <a:buNone/>
              <a:defRPr sz="1800" i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Autor, Kontakt durch Klicken bearbeiten</a:t>
            </a:r>
            <a:endParaRPr lang="de-DE" dirty="0"/>
          </a:p>
        </p:txBody>
      </p:sp>
      <p:sp>
        <p:nvSpPr>
          <p:cNvPr id="13" name="Textfeld 12"/>
          <p:cNvSpPr txBox="1"/>
          <p:nvPr userDrawn="1">
            <p:custDataLst>
              <p:tags r:id="rId5"/>
            </p:custDataLst>
          </p:nvPr>
        </p:nvSpPr>
        <p:spPr>
          <a:xfrm>
            <a:off x="1080000" y="2071160"/>
            <a:ext cx="7492528" cy="4308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32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Vielen Dank für Ihre Aufmerksamkeit!</a:t>
            </a:r>
            <a:endParaRPr lang="de-DE" sz="3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5" name="Grafik 14" descr="LogoSeitenstark_rgb (2)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7736418" y="6000768"/>
            <a:ext cx="1193300" cy="7143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2418093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tags" Target="../tags/tag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8.xml"/><Relationship Id="rId7" Type="http://schemas.openxmlformats.org/officeDocument/2006/relationships/vmlDrawing" Target="../drawings/vmlDrawing4.vml"/><Relationship Id="rId12" Type="http://schemas.openxmlformats.org/officeDocument/2006/relationships/tags" Target="../tags/tag20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11" Type="http://schemas.openxmlformats.org/officeDocument/2006/relationships/tags" Target="../tags/tag19.xml"/><Relationship Id="rId5" Type="http://schemas.openxmlformats.org/officeDocument/2006/relationships/slideLayout" Target="../slideLayouts/slideLayout10.xml"/><Relationship Id="rId15" Type="http://schemas.openxmlformats.org/officeDocument/2006/relationships/oleObject" Target="../embeddings/oleObject4.bin"/><Relationship Id="rId10" Type="http://schemas.openxmlformats.org/officeDocument/2006/relationships/tags" Target="../tags/tag18.xml"/><Relationship Id="rId4" Type="http://schemas.openxmlformats.org/officeDocument/2006/relationships/slideLayout" Target="../slideLayouts/slideLayout9.xml"/><Relationship Id="rId9" Type="http://schemas.openxmlformats.org/officeDocument/2006/relationships/tags" Target="../tags/tag17.xml"/><Relationship Id="rId14" Type="http://schemas.openxmlformats.org/officeDocument/2006/relationships/tags" Target="../tags/tag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407604753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2585" name="think-cell Slide" r:id="rId15" imgW="360" imgH="360" progId="">
              <p:embed/>
            </p:oleObj>
          </a:graphicData>
        </a:graphic>
      </p:graphicFrame>
      <p:sp>
        <p:nvSpPr>
          <p:cNvPr id="11" name="Rechteck 10"/>
          <p:cNvSpPr/>
          <p:nvPr>
            <p:custDataLst>
              <p:tags r:id="rId8"/>
            </p:custDataLst>
          </p:nvPr>
        </p:nvSpPr>
        <p:spPr>
          <a:xfrm>
            <a:off x="0" y="6453336"/>
            <a:ext cx="91440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/>
          </a:p>
        </p:txBody>
      </p:sp>
      <p:sp>
        <p:nvSpPr>
          <p:cNvPr id="13" name="Rechteck 12"/>
          <p:cNvSpPr/>
          <p:nvPr>
            <p:custDataLst>
              <p:tags r:id="rId9"/>
            </p:custDataLst>
          </p:nvPr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539999" y="450000"/>
            <a:ext cx="6121151" cy="72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539999" y="1908000"/>
            <a:ext cx="8208714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1547664" y="6469200"/>
            <a:ext cx="48245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n-US" dirty="0" smtClean="0"/>
              <a:t>Fußzeile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7723033" y="6469517"/>
            <a:ext cx="101845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D3FCF4C1-09A2-482B-8059-9115630C7FED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539750" y="6469200"/>
            <a:ext cx="100791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0DE1A5D5-E222-43E2-ABCF-114DA7C4A928}" type="datetime1">
              <a:rPr lang="de-DE" smtClean="0"/>
              <a:pPr/>
              <a:t>18.02.2019</a:t>
            </a:fld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241592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75" r:id="rId2"/>
    <p:sldLayoutId id="2147483877" r:id="rId3"/>
    <p:sldLayoutId id="2147483879" r:id="rId4"/>
    <p:sldLayoutId id="2147483886" r:id="rId5"/>
  </p:sldLayoutIdLst>
  <p:transition advClick="0" advTm="30000">
    <p:wipe/>
  </p:transition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ts val="1200"/>
        </a:spcBef>
        <a:buClr>
          <a:srgbClr val="CFCC4F"/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1pPr>
      <a:lvl2pPr marL="542925" indent="-277813" algn="l" defTabSz="914400" rtl="0" eaLnBrk="1" latinLnBrk="0" hangingPunct="1">
        <a:spcBef>
          <a:spcPts val="600"/>
        </a:spcBef>
        <a:buClr>
          <a:srgbClr val="CFCC4F"/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2pPr>
      <a:lvl3pPr marL="803275" indent="-260350" algn="l" defTabSz="914400" rtl="0" eaLnBrk="1" latinLnBrk="0" hangingPunct="1">
        <a:spcBef>
          <a:spcPts val="300"/>
        </a:spcBef>
        <a:buClr>
          <a:srgbClr val="CFCC4F"/>
        </a:buClr>
        <a:buSzPct val="90000"/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00093240"/>
              </p:ext>
            </p:ext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21588" name="think-cell Slide" r:id="rId15" imgW="360" imgH="360" progId="">
              <p:embed/>
            </p:oleObj>
          </a:graphicData>
        </a:graphic>
      </p:graphicFrame>
      <p:sp>
        <p:nvSpPr>
          <p:cNvPr id="11" name="Rechteck 10"/>
          <p:cNvSpPr/>
          <p:nvPr>
            <p:custDataLst>
              <p:tags r:id="rId8"/>
            </p:custDataLst>
          </p:nvPr>
        </p:nvSpPr>
        <p:spPr>
          <a:xfrm>
            <a:off x="0" y="6453336"/>
            <a:ext cx="9144000" cy="4046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13" name="Rechteck 12"/>
          <p:cNvSpPr/>
          <p:nvPr>
            <p:custDataLst>
              <p:tags r:id="rId9"/>
            </p:custDataLst>
          </p:nvPr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539999" y="450000"/>
            <a:ext cx="6121151" cy="72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539999" y="1908000"/>
            <a:ext cx="8208714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1547664" y="6469200"/>
            <a:ext cx="48245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Fußzeile</a:t>
            </a:r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7723033" y="6469517"/>
            <a:ext cx="101845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D3FCF4C1-09A2-482B-8059-9115630C7FED}" type="slidenum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‹Nr.›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" name="Datumsplatzhalt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539750" y="6469200"/>
            <a:ext cx="100791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defRPr>
            </a:lvl1pPr>
          </a:lstStyle>
          <a:p>
            <a:fld id="{0DE1A5D5-E222-43E2-ABCF-114DA7C4A928}" type="datetime1">
              <a:rPr lang="de-DE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18.02.2019</a:t>
            </a:fld>
            <a:endParaRPr lang="de-DE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2" name="Grafik 11" descr="LogoSeitenstark_rgb (2)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6929454" y="428604"/>
            <a:ext cx="1792076" cy="10728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659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</p:sldLayoutIdLst>
  <p:transition advClick="0" advTm="30000">
    <p:wipe/>
  </p:transition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ts val="1200"/>
        </a:spcBef>
        <a:buClr>
          <a:srgbClr val="CFCC4F"/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1pPr>
      <a:lvl2pPr marL="542925" indent="-277813" algn="l" defTabSz="914400" rtl="0" eaLnBrk="1" latinLnBrk="0" hangingPunct="1">
        <a:spcBef>
          <a:spcPts val="600"/>
        </a:spcBef>
        <a:buClr>
          <a:srgbClr val="CFCC4F"/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2pPr>
      <a:lvl3pPr marL="803275" indent="-260350" algn="l" defTabSz="914400" rtl="0" eaLnBrk="1" latinLnBrk="0" hangingPunct="1">
        <a:spcBef>
          <a:spcPts val="300"/>
        </a:spcBef>
        <a:buClr>
          <a:srgbClr val="CFCC4F"/>
        </a:buClr>
        <a:buSzPct val="90000"/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Calibri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kindersache.de/bereiche/juki/charlie-und-das-geheimnis-der-daten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checkdeinpasswort.de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2564" y="476672"/>
            <a:ext cx="8316416" cy="5112568"/>
          </a:xfrm>
        </p:spPr>
        <p:txBody>
          <a:bodyPr/>
          <a:lstStyle/>
          <a:p>
            <a:pPr algn="ctr"/>
            <a:endParaRPr lang="de-DE" sz="4000" b="1" dirty="0" smtClean="0">
              <a:solidFill>
                <a:schemeClr val="tx1"/>
              </a:solidFill>
            </a:endParaRPr>
          </a:p>
          <a:p>
            <a:pPr algn="ctr"/>
            <a:endParaRPr lang="de-DE" sz="4000" b="1" dirty="0">
              <a:solidFill>
                <a:schemeClr val="tx1"/>
              </a:solidFill>
            </a:endParaRPr>
          </a:p>
          <a:p>
            <a:pPr algn="ctr"/>
            <a:endParaRPr lang="de-DE" sz="3200" b="1" dirty="0" smtClean="0">
              <a:solidFill>
                <a:schemeClr val="tx1"/>
              </a:solidFill>
            </a:endParaRPr>
          </a:p>
          <a:p>
            <a:pPr algn="ctr"/>
            <a:r>
              <a:rPr lang="de-DE" sz="3200" b="1" dirty="0">
                <a:solidFill>
                  <a:schemeClr val="tx1"/>
                </a:solidFill>
              </a:rPr>
              <a:t> </a:t>
            </a:r>
            <a:r>
              <a:rPr lang="de-DE" sz="3200" b="1" dirty="0" smtClean="0">
                <a:solidFill>
                  <a:schemeClr val="tx1"/>
                </a:solidFill>
              </a:rPr>
              <a:t>"Meine </a:t>
            </a:r>
            <a:r>
              <a:rPr lang="de-DE" sz="3200" b="1" dirty="0">
                <a:solidFill>
                  <a:schemeClr val="tx1"/>
                </a:solidFill>
              </a:rPr>
              <a:t>Daten gehören </a:t>
            </a:r>
            <a:r>
              <a:rPr lang="de-DE" sz="3200" b="1" dirty="0" smtClean="0">
                <a:solidFill>
                  <a:schemeClr val="tx1"/>
                </a:solidFill>
              </a:rPr>
              <a:t>mir" </a:t>
            </a:r>
          </a:p>
          <a:p>
            <a:pPr algn="ctr"/>
            <a:r>
              <a:rPr lang="de-DE" sz="2000" dirty="0" smtClean="0">
                <a:solidFill>
                  <a:schemeClr val="tx1"/>
                </a:solidFill>
              </a:rPr>
              <a:t>Workshop </a:t>
            </a:r>
            <a:r>
              <a:rPr lang="de-DE" sz="2000" dirty="0">
                <a:solidFill>
                  <a:schemeClr val="tx1"/>
                </a:solidFill>
              </a:rPr>
              <a:t>mit </a:t>
            </a:r>
            <a:r>
              <a:rPr lang="de-DE" sz="2000" dirty="0" smtClean="0">
                <a:solidFill>
                  <a:schemeClr val="tx1"/>
                </a:solidFill>
              </a:rPr>
              <a:t>Sophie Pohle </a:t>
            </a:r>
            <a:r>
              <a:rPr lang="de-DE" sz="2000" dirty="0">
                <a:solidFill>
                  <a:schemeClr val="tx1"/>
                </a:solidFill>
              </a:rPr>
              <a:t>&amp; </a:t>
            </a:r>
            <a:r>
              <a:rPr lang="de-DE" sz="2000" dirty="0" smtClean="0">
                <a:solidFill>
                  <a:schemeClr val="tx1"/>
                </a:solidFill>
              </a:rPr>
              <a:t>Berit Schwetzke</a:t>
            </a:r>
          </a:p>
          <a:p>
            <a:pPr algn="ctr"/>
            <a:r>
              <a:rPr lang="de-DE" sz="1800" dirty="0">
                <a:solidFill>
                  <a:schemeClr val="tx1"/>
                </a:solidFill>
              </a:rPr>
              <a:t>D</a:t>
            </a:r>
            <a:r>
              <a:rPr lang="de-DE" sz="1800" dirty="0" smtClean="0">
                <a:solidFill>
                  <a:schemeClr val="tx1"/>
                </a:solidFill>
              </a:rPr>
              <a:t>eutsches </a:t>
            </a:r>
            <a:r>
              <a:rPr lang="de-DE" sz="1800" dirty="0">
                <a:solidFill>
                  <a:schemeClr val="tx1"/>
                </a:solidFill>
              </a:rPr>
              <a:t>Kinderhilfswerk e.V. </a:t>
            </a:r>
            <a:endParaRPr lang="de-DE" sz="2000" b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48680"/>
            <a:ext cx="4658155" cy="1661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035195"/>
            <a:ext cx="1664677" cy="63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946934"/>
            <a:ext cx="1467852" cy="738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419" y="6027575"/>
            <a:ext cx="785813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005519"/>
            <a:ext cx="770185" cy="57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145291"/>
            <a:ext cx="16097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75267203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pPr algn="ctr"/>
            <a:endParaRPr lang="de-DE" sz="3200" b="1" dirty="0">
              <a:solidFill>
                <a:schemeClr val="tx1"/>
              </a:solidFill>
            </a:endParaRPr>
          </a:p>
          <a:p>
            <a:pPr algn="ctr"/>
            <a:r>
              <a:rPr lang="de-DE" sz="3200" b="1" dirty="0" smtClean="0">
                <a:solidFill>
                  <a:schemeClr val="tx1"/>
                </a:solidFill>
              </a:rPr>
              <a:t>Was macht ihr im Internet am liebsten?</a:t>
            </a:r>
            <a:endParaRPr lang="de-DE" sz="1800" b="1" u="sng" dirty="0" smtClean="0"/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9954" b="22158"/>
          <a:stretch/>
        </p:blipFill>
        <p:spPr>
          <a:xfrm>
            <a:off x="0" y="2708920"/>
            <a:ext cx="9144000" cy="30963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0886306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655272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Datenschutz – was ist das?</a:t>
            </a: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r>
              <a:rPr lang="de-DE" b="1" dirty="0" smtClean="0">
                <a:solidFill>
                  <a:schemeClr val="tx1"/>
                </a:solidFill>
              </a:rPr>
              <a:t>Datenschutz heißt, Daten sollen geschützt werden.</a:t>
            </a:r>
          </a:p>
          <a:p>
            <a:endParaRPr lang="de-DE" b="1" dirty="0" smtClean="0">
              <a:solidFill>
                <a:schemeClr val="tx1"/>
              </a:solidFill>
            </a:endParaRPr>
          </a:p>
          <a:p>
            <a:r>
              <a:rPr lang="de-DE" b="1" dirty="0" smtClean="0">
                <a:solidFill>
                  <a:schemeClr val="tx1"/>
                </a:solidFill>
              </a:rPr>
              <a:t>Meist geht es </a:t>
            </a:r>
            <a:r>
              <a:rPr lang="de-DE" b="1" dirty="0">
                <a:solidFill>
                  <a:schemeClr val="tx1"/>
                </a:solidFill>
              </a:rPr>
              <a:t>dabei um persönliche </a:t>
            </a:r>
            <a:r>
              <a:rPr lang="de-DE" b="1" dirty="0" smtClean="0">
                <a:solidFill>
                  <a:schemeClr val="tx1"/>
                </a:solidFill>
              </a:rPr>
              <a:t>Daten.</a:t>
            </a:r>
          </a:p>
          <a:p>
            <a:endParaRPr lang="de-DE" b="1" dirty="0">
              <a:solidFill>
                <a:schemeClr val="tx1"/>
              </a:solidFill>
            </a:endParaRPr>
          </a:p>
          <a:p>
            <a:r>
              <a:rPr lang="de-DE" b="1" dirty="0">
                <a:solidFill>
                  <a:schemeClr val="tx1"/>
                </a:solidFill>
              </a:rPr>
              <a:t>Dies sind alle Informationen, die etwas über dich verraten</a:t>
            </a:r>
            <a:r>
              <a:rPr lang="de-DE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890" t="30021" r="33261" b="30951"/>
          <a:stretch/>
        </p:blipFill>
        <p:spPr>
          <a:xfrm>
            <a:off x="6876256" y="2684506"/>
            <a:ext cx="2093799" cy="36292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00218135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Wenn du durch den Schnee stapfst, hinterlässt du Spuren.</a:t>
            </a:r>
          </a:p>
          <a:p>
            <a:endParaRPr lang="de-DE" sz="3200" b="1" dirty="0">
              <a:solidFill>
                <a:schemeClr val="tx1"/>
              </a:solidFill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3200" b="1" dirty="0">
              <a:solidFill>
                <a:schemeClr val="tx1"/>
              </a:solidFill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r>
              <a:rPr lang="de-DE" sz="3200" b="1" dirty="0" smtClean="0">
                <a:solidFill>
                  <a:schemeClr val="tx1"/>
                </a:solidFill>
              </a:rPr>
              <a:t>Auch wenn du im Internet surfst, hinterlässt du Spuren: deine Daten.</a:t>
            </a:r>
            <a:endParaRPr lang="de-DE" b="1" dirty="0" smtClean="0">
              <a:solidFill>
                <a:schemeClr val="tx1"/>
              </a:solidFill>
            </a:endParaRPr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71" y="2477031"/>
            <a:ext cx="8651709" cy="19015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917394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err="1" smtClean="0">
                <a:solidFill>
                  <a:schemeClr val="tx1"/>
                </a:solidFill>
              </a:rPr>
              <a:t>Filmclip</a:t>
            </a:r>
            <a:r>
              <a:rPr lang="de-DE" sz="3200" b="1" dirty="0" smtClean="0">
                <a:solidFill>
                  <a:schemeClr val="tx1"/>
                </a:solidFill>
              </a:rPr>
              <a:t>: </a:t>
            </a:r>
            <a:r>
              <a:rPr lang="de-DE" sz="3200" b="1" dirty="0" smtClean="0">
                <a:solidFill>
                  <a:schemeClr val="tx1"/>
                </a:solidFill>
                <a:hlinkClick r:id="rId2"/>
              </a:rPr>
              <a:t>Charlie und das Geheimnis der Daten</a:t>
            </a:r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3200" b="1" dirty="0">
              <a:solidFill>
                <a:schemeClr val="tx1"/>
              </a:solidFill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3200" b="1" dirty="0">
              <a:solidFill>
                <a:schemeClr val="tx1"/>
              </a:solidFill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7776666" cy="365125"/>
          </a:xfrm>
        </p:spPr>
        <p:txBody>
          <a:bodyPr/>
          <a:lstStyle/>
          <a:p>
            <a:r>
              <a:rPr lang="de-DE" dirty="0" smtClean="0"/>
              <a:t>Downloadmöglichkeit: https://seitenstark.de/kinder/internet/charlie-clips/charlie-und-das-geheimnis-der-daten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32856"/>
            <a:ext cx="6784999" cy="35103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5393248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977111"/>
            <a:ext cx="7992888" cy="5040560"/>
          </a:xfrm>
        </p:spPr>
        <p:txBody>
          <a:bodyPr/>
          <a:lstStyle/>
          <a:p>
            <a:r>
              <a:rPr lang="de-DE" altLang="de-DE" sz="3200" b="1" dirty="0" smtClean="0">
                <a:solidFill>
                  <a:schemeClr val="tx1"/>
                </a:solidFill>
              </a:rPr>
              <a:t>Was passieren kann… </a:t>
            </a:r>
          </a:p>
          <a:p>
            <a:pPr>
              <a:defRPr/>
            </a:pPr>
            <a:endParaRPr lang="de-DE" altLang="de-DE" sz="1400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sz="28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Partys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Ungewollt öffentlich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de-DE" altLang="de-DE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de-DE" altLang="de-DE" sz="28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Fotos </a:t>
            </a:r>
            <a:r>
              <a:rPr lang="de-DE" altLang="de-DE" sz="28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im Netz </a:t>
            </a:r>
          </a:p>
          <a:p>
            <a:pPr lvl="1"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Kann jeder weiterverbreiten </a:t>
            </a:r>
          </a:p>
          <a:p>
            <a:pPr lvl="1">
              <a:defRPr/>
            </a:pPr>
            <a:endParaRPr lang="de-DE" altLang="de-DE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sz="28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Ungeschützte Passwörter </a:t>
            </a:r>
            <a:endParaRPr lang="de-DE" altLang="de-DE" sz="2800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Bestellung 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von 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Produkten </a:t>
            </a: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im fremden Namen</a:t>
            </a:r>
          </a:p>
          <a:p>
            <a:pPr>
              <a:defRPr/>
            </a:pPr>
            <a:endParaRPr lang="de-DE" altLang="de-DE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u="sng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08" y="1682879"/>
            <a:ext cx="3982752" cy="34023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37671558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Was passieren kann…</a:t>
            </a:r>
          </a:p>
          <a:p>
            <a:pPr>
              <a:defRPr/>
            </a:pPr>
            <a:r>
              <a:rPr lang="de-DE" altLang="de-DE" b="1" dirty="0" smtClean="0">
                <a:solidFill>
                  <a:schemeClr val="tx1"/>
                </a:solidFill>
                <a:cs typeface="Arial" panose="020B0604020202020204" pitchFamily="34" charset="0"/>
              </a:rPr>
              <a:t>Deine </a:t>
            </a:r>
            <a:r>
              <a:rPr lang="de-DE" altLang="de-DE" b="1" dirty="0">
                <a:solidFill>
                  <a:schemeClr val="tx1"/>
                </a:solidFill>
                <a:cs typeface="Arial" panose="020B0604020202020204" pitchFamily="34" charset="0"/>
              </a:rPr>
              <a:t>Daten sind kostbar</a:t>
            </a:r>
          </a:p>
          <a:p>
            <a:pPr lvl="1">
              <a:defRPr/>
            </a:pPr>
            <a:r>
              <a:rPr lang="de-DE" altLang="de-DE" dirty="0">
                <a:solidFill>
                  <a:schemeClr val="tx1"/>
                </a:solidFill>
                <a:cs typeface="Arial" panose="020B0604020202020204" pitchFamily="34" charset="0"/>
              </a:rPr>
              <a:t>Ist etwas kostenlos, „bezahlst“ du häufig mit deinen Daten</a:t>
            </a:r>
          </a:p>
          <a:p>
            <a:pPr lvl="1">
              <a:defRPr/>
            </a:pPr>
            <a:r>
              <a:rPr lang="de-DE" altLang="de-DE" dirty="0" smtClean="0">
                <a:solidFill>
                  <a:schemeClr val="tx1"/>
                </a:solidFill>
                <a:cs typeface="Arial" panose="020B0604020202020204" pitchFamily="34" charset="0"/>
              </a:rPr>
              <a:t>E-Mail-Adressen </a:t>
            </a:r>
            <a:r>
              <a:rPr lang="de-DE" altLang="de-DE" dirty="0">
                <a:solidFill>
                  <a:schemeClr val="tx1"/>
                </a:solidFill>
                <a:cs typeface="Arial" panose="020B0604020202020204" pitchFamily="34" charset="0"/>
              </a:rPr>
              <a:t>werden für Werbung gesammelt </a:t>
            </a:r>
          </a:p>
          <a:p>
            <a:pPr marL="457200" lvl="1" indent="0">
              <a:buNone/>
              <a:defRPr/>
            </a:pPr>
            <a:r>
              <a:rPr lang="de-DE" altLang="de-DE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DE" altLang="de-DE" dirty="0">
                <a:solidFill>
                  <a:schemeClr val="tx1"/>
                </a:solidFill>
                <a:cs typeface="Arial" panose="020B0604020202020204" pitchFamily="34" charset="0"/>
              </a:rPr>
              <a:t>Spam  </a:t>
            </a:r>
          </a:p>
          <a:p>
            <a:pPr>
              <a:defRPr/>
            </a:pPr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/>
          </a:p>
          <a:p>
            <a:endParaRPr lang="de-DE" sz="1400" b="1" dirty="0"/>
          </a:p>
          <a:p>
            <a:pPr lvl="1">
              <a:defRPr/>
            </a:pP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988" y="4056357"/>
            <a:ext cx="6096000" cy="22002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974887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Was noch passieren kann…</a:t>
            </a:r>
          </a:p>
          <a:p>
            <a:pPr>
              <a:defRPr/>
            </a:pPr>
            <a:endParaRPr lang="de-DE" altLang="de-DE" sz="2000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sz="28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E-Mails</a:t>
            </a:r>
          </a:p>
          <a:p>
            <a:pPr lvl="1">
              <a:defRPr/>
            </a:pPr>
            <a:r>
              <a:rPr lang="de-DE" alt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Spam</a:t>
            </a:r>
          </a:p>
          <a:p>
            <a:pPr lvl="1">
              <a:defRPr/>
            </a:pPr>
            <a:r>
              <a:rPr lang="de-DE" altLang="de-DE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Phishing</a:t>
            </a:r>
          </a:p>
          <a:p>
            <a:pPr lvl="1">
              <a:defRPr/>
            </a:pPr>
            <a:r>
              <a:rPr lang="de-DE" altLang="de-DE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Konto-Hacking</a:t>
            </a:r>
            <a:endParaRPr lang="de-DE" altLang="de-DE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de-DE" altLang="de-DE" sz="2000" dirty="0" smtClean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endParaRPr lang="de-DE" sz="1400" b="1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606" y="1634920"/>
            <a:ext cx="4164223" cy="416422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627619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Was passieren kann…</a:t>
            </a:r>
          </a:p>
          <a:p>
            <a:pPr>
              <a:defRPr/>
            </a:pPr>
            <a:endParaRPr lang="de-DE" altLang="de-DE" sz="2000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sz="28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Communitys</a:t>
            </a:r>
            <a:endParaRPr lang="de-DE" altLang="de-DE" sz="2800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Profil- oder 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Identitätsklau</a:t>
            </a:r>
          </a:p>
          <a:p>
            <a:pPr lvl="1"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Cybermobbing: Mobbing über das Internet   </a:t>
            </a:r>
          </a:p>
          <a:p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/>
          </a:p>
          <a:p>
            <a:endParaRPr lang="de-DE" sz="1400" b="1" dirty="0"/>
          </a:p>
          <a:p>
            <a:pPr lvl="1">
              <a:defRPr/>
            </a:pP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endParaRPr lang="de-DE" sz="1400" b="1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520409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>
                <a:solidFill>
                  <a:schemeClr val="tx1"/>
                </a:solidFill>
              </a:rPr>
              <a:t>Das Recht am eigenen </a:t>
            </a:r>
            <a:r>
              <a:rPr lang="de-DE" sz="3200" b="1" dirty="0" smtClean="0">
                <a:solidFill>
                  <a:schemeClr val="tx1"/>
                </a:solidFill>
              </a:rPr>
              <a:t>Bild</a:t>
            </a:r>
          </a:p>
          <a:p>
            <a:endParaRPr lang="de-DE" sz="32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de-DE" sz="3200" dirty="0">
                <a:solidFill>
                  <a:schemeClr val="tx1"/>
                </a:solidFill>
              </a:rPr>
              <a:t>Nicht jede Situation darf fotografiert werden </a:t>
            </a:r>
            <a:endParaRPr lang="de-DE" sz="32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de-DE" sz="3200" dirty="0" smtClean="0">
                <a:solidFill>
                  <a:schemeClr val="tx1"/>
                </a:solidFill>
              </a:rPr>
              <a:t>und </a:t>
            </a:r>
            <a:r>
              <a:rPr lang="de-DE" sz="3200" dirty="0">
                <a:solidFill>
                  <a:schemeClr val="tx1"/>
                </a:solidFill>
              </a:rPr>
              <a:t>nicht jedes Foto darf veröffentlicht werden!</a:t>
            </a:r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26151"/>
            <a:ext cx="3888432" cy="31107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4172178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404664"/>
            <a:ext cx="7992888" cy="5832648"/>
          </a:xfrm>
        </p:spPr>
        <p:txBody>
          <a:bodyPr/>
          <a:lstStyle/>
          <a:p>
            <a:endParaRPr lang="de-DE" sz="1400" b="1" u="sng" dirty="0" smtClean="0"/>
          </a:p>
          <a:p>
            <a:endParaRPr lang="de-DE" sz="1400" b="1" u="sng" dirty="0" smtClean="0"/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platzhalter 3"/>
          <p:cNvSpPr txBox="1">
            <a:spLocks/>
          </p:cNvSpPr>
          <p:nvPr/>
        </p:nvSpPr>
        <p:spPr>
          <a:xfrm>
            <a:off x="467544" y="1196752"/>
            <a:ext cx="7992888" cy="5040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CFCC4F"/>
              </a:buClr>
              <a:buFont typeface="Arial" pitchFamily="34" charset="0"/>
              <a:buNone/>
              <a:defRPr sz="24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42925" indent="-277813" algn="l" defTabSz="914400" rtl="0" eaLnBrk="1" latinLnBrk="0" hangingPunct="1">
              <a:spcBef>
                <a:spcPts val="600"/>
              </a:spcBef>
              <a:buClr>
                <a:srgbClr val="CFCC4F"/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2pPr>
            <a:lvl3pPr marL="803275" indent="-260350" algn="l" defTabSz="914400" rtl="0" eaLnBrk="1" latinLnBrk="0" hangingPunct="1">
              <a:spcBef>
                <a:spcPts val="300"/>
              </a:spcBef>
              <a:buClr>
                <a:srgbClr val="CFCC4F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b="1" dirty="0" smtClean="0">
                <a:solidFill>
                  <a:schemeClr val="tx1"/>
                </a:solidFill>
              </a:rPr>
              <a:t>Darf ich das posten?</a:t>
            </a:r>
          </a:p>
          <a:p>
            <a:endParaRPr lang="de-DE" sz="1800" b="1" u="sng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sz="1400" b="1" u="sng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704748"/>
            <a:ext cx="6696546" cy="47341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824729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404664"/>
            <a:ext cx="7992888" cy="5832648"/>
          </a:xfrm>
        </p:spPr>
        <p:txBody>
          <a:bodyPr/>
          <a:lstStyle/>
          <a:p>
            <a:endParaRPr lang="de-DE" sz="1400" b="1" u="sng" dirty="0" smtClean="0"/>
          </a:p>
          <a:p>
            <a:endParaRPr lang="de-DE" sz="1400" b="1" u="sng" dirty="0" smtClean="0"/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platzhalter 3"/>
          <p:cNvSpPr txBox="1">
            <a:spLocks/>
          </p:cNvSpPr>
          <p:nvPr/>
        </p:nvSpPr>
        <p:spPr>
          <a:xfrm>
            <a:off x="467544" y="1196752"/>
            <a:ext cx="7992888" cy="5040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CFCC4F"/>
              </a:buClr>
              <a:buFont typeface="Arial" pitchFamily="34" charset="0"/>
              <a:buNone/>
              <a:defRPr sz="24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42925" indent="-277813" algn="l" defTabSz="914400" rtl="0" eaLnBrk="1" latinLnBrk="0" hangingPunct="1">
              <a:spcBef>
                <a:spcPts val="600"/>
              </a:spcBef>
              <a:buClr>
                <a:srgbClr val="CFCC4F"/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2pPr>
            <a:lvl3pPr marL="803275" indent="-260350" algn="l" defTabSz="914400" rtl="0" eaLnBrk="1" latinLnBrk="0" hangingPunct="1">
              <a:spcBef>
                <a:spcPts val="300"/>
              </a:spcBef>
              <a:buClr>
                <a:srgbClr val="CFCC4F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b="1" dirty="0" smtClean="0">
                <a:solidFill>
                  <a:schemeClr val="tx1"/>
                </a:solidFill>
              </a:rPr>
              <a:t>Darf ich das posten?</a:t>
            </a:r>
          </a:p>
          <a:p>
            <a:endParaRPr lang="de-DE" sz="1800" b="1" u="sng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sz="1400" b="1" u="sng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103" y="1769199"/>
            <a:ext cx="5186892" cy="38901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09135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404664"/>
            <a:ext cx="7992888" cy="5832648"/>
          </a:xfrm>
        </p:spPr>
        <p:txBody>
          <a:bodyPr/>
          <a:lstStyle/>
          <a:p>
            <a:endParaRPr lang="de-DE" sz="1400" b="1" u="sng" dirty="0" smtClean="0"/>
          </a:p>
          <a:p>
            <a:endParaRPr lang="de-DE" sz="1400" b="1" u="sng" dirty="0" smtClean="0"/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39" y="1846630"/>
            <a:ext cx="5882825" cy="4165040"/>
          </a:xfrm>
          <a:prstGeom prst="rect">
            <a:avLst/>
          </a:prstGeom>
        </p:spPr>
      </p:pic>
      <p:sp>
        <p:nvSpPr>
          <p:cNvPr id="14" name="Textplatzhalter 3"/>
          <p:cNvSpPr txBox="1">
            <a:spLocks/>
          </p:cNvSpPr>
          <p:nvPr/>
        </p:nvSpPr>
        <p:spPr>
          <a:xfrm>
            <a:off x="467544" y="1196752"/>
            <a:ext cx="7992888" cy="50405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CFCC4F"/>
              </a:buClr>
              <a:buFont typeface="Arial" pitchFamily="34" charset="0"/>
              <a:buNone/>
              <a:defRPr sz="24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42925" indent="-277813" algn="l" defTabSz="914400" rtl="0" eaLnBrk="1" latinLnBrk="0" hangingPunct="1">
              <a:spcBef>
                <a:spcPts val="600"/>
              </a:spcBef>
              <a:buClr>
                <a:srgbClr val="CFCC4F"/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2pPr>
            <a:lvl3pPr marL="803275" indent="-260350" algn="l" defTabSz="914400" rtl="0" eaLnBrk="1" latinLnBrk="0" hangingPunct="1">
              <a:spcBef>
                <a:spcPts val="300"/>
              </a:spcBef>
              <a:buClr>
                <a:srgbClr val="CFCC4F"/>
              </a:buClr>
              <a:buSzPct val="90000"/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b="1" dirty="0" smtClean="0">
                <a:solidFill>
                  <a:schemeClr val="tx1"/>
                </a:solidFill>
              </a:rPr>
              <a:t>Darf ich das posten?</a:t>
            </a:r>
          </a:p>
          <a:p>
            <a:endParaRPr lang="de-DE" sz="1800" b="1" u="sng" dirty="0" smtClean="0"/>
          </a:p>
          <a:p>
            <a:pPr marL="285750" indent="-285750">
              <a:buFont typeface="Arial" pitchFamily="34" charset="0"/>
              <a:buChar char="•"/>
            </a:pPr>
            <a:endParaRPr lang="de-DE" sz="1400" b="1" u="sng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</p:spTree>
    <p:extLst>
      <p:ext uri="{BB962C8B-B14F-4D97-AF65-F5344CB8AC3E}">
        <p14:creationId xmlns="" xmlns:p14="http://schemas.microsoft.com/office/powerpoint/2010/main" val="152624577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Mach dein Passwort sicher!</a:t>
            </a:r>
          </a:p>
          <a:p>
            <a:endParaRPr lang="de-DE" sz="2000" b="1" dirty="0" smtClean="0">
              <a:solidFill>
                <a:schemeClr val="tx1"/>
              </a:solidFill>
            </a:endParaRPr>
          </a:p>
          <a:p>
            <a:r>
              <a:rPr lang="de-DE" sz="2000" b="1" dirty="0" smtClean="0">
                <a:solidFill>
                  <a:schemeClr val="tx1"/>
                </a:solidFill>
              </a:rPr>
              <a:t>Die beliebtesten Passwörter:</a:t>
            </a:r>
          </a:p>
          <a:p>
            <a:endParaRPr lang="de-DE" sz="2000" b="1" dirty="0" smtClean="0">
              <a:solidFill>
                <a:schemeClr val="tx1"/>
              </a:solidFill>
            </a:endParaRP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123456</a:t>
            </a: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passwort</a:t>
            </a:r>
            <a:endParaRPr lang="de-DE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hallo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hallo123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111111</a:t>
            </a: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3" indent="-457200">
              <a:spcBef>
                <a:spcPts val="1200"/>
              </a:spcBef>
              <a:buClr>
                <a:srgbClr val="CFCC4F"/>
              </a:buClr>
              <a:buFont typeface="Arial" pitchFamily="34" charset="0"/>
              <a:buChar char="•"/>
            </a:pPr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803" y="3153276"/>
            <a:ext cx="3834526" cy="25595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4368450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Mach dein Passwort sicher!</a:t>
            </a:r>
          </a:p>
          <a:p>
            <a:pPr>
              <a:defRPr/>
            </a:pPr>
            <a:r>
              <a:rPr lang="de-DE" altLang="de-DE" b="1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Warum?</a:t>
            </a:r>
          </a:p>
          <a:p>
            <a:pPr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Dein Passwort ist der Schlüssel </a:t>
            </a: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zu deinen 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Daten.</a:t>
            </a:r>
          </a:p>
          <a:p>
            <a:pPr>
              <a:defRPr/>
            </a:pP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b="1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Wo </a:t>
            </a:r>
            <a:r>
              <a:rPr lang="de-DE" altLang="de-DE" b="1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werden Passwörter genutzt</a:t>
            </a:r>
            <a:r>
              <a:rPr lang="de-DE" altLang="de-DE" b="1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?</a:t>
            </a:r>
          </a:p>
          <a:p>
            <a:pPr>
              <a:defRPr/>
            </a:pPr>
            <a:endParaRPr lang="de-DE" altLang="de-DE" b="1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lvl="2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Einloggen ins Mailkonto</a:t>
            </a:r>
          </a:p>
          <a:p>
            <a:pPr lvl="2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Einloggen in 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Communitys </a:t>
            </a: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lvl="2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Handy, Apps</a:t>
            </a:r>
          </a:p>
          <a:p>
            <a:pPr lvl="2"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Online-Shops, Online-Banking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463" y="2420888"/>
            <a:ext cx="3257601" cy="321297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8176039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Mach dein Passwort sicher!</a:t>
            </a:r>
          </a:p>
          <a:p>
            <a:pPr>
              <a:defRPr/>
            </a:pPr>
            <a:r>
              <a:rPr lang="de-DE" altLang="de-DE" b="1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Wie?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Sichere Passwörter haben: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Mindestens 8 Zeichen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 err="1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GROßE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 und kleine Buchstaben, Zahlen und Zeichen </a:t>
            </a:r>
          </a:p>
          <a:p>
            <a:pPr>
              <a:defRPr/>
            </a:pPr>
            <a:endParaRPr lang="de-DE" altLang="de-DE" sz="2000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sz="2000" b="1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Tipp: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Denk dir einen Satz aus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„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U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m 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17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U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hr 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l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äuft 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m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eine </a:t>
            </a:r>
            <a:r>
              <a:rPr lang="de-DE" altLang="de-DE" sz="2000" dirty="0">
                <a:solidFill>
                  <a:srgbClr val="FF0000"/>
                </a:solidFill>
                <a:cs typeface="Arial" panose="020B0604020202020204" pitchFamily="34" charset="0"/>
              </a:rPr>
              <a:t>Lieblingss</a:t>
            </a: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endung.“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de-DE" altLang="de-DE" sz="2000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„U17Ulm&lt;3s“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7301256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Mach dein Passwort sicher!</a:t>
            </a:r>
          </a:p>
          <a:p>
            <a:endParaRPr lang="de-DE" sz="3200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de-DE" altLang="de-DE" dirty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Denkt euch 2 Passwörter aus und checkt sie hier: </a:t>
            </a:r>
            <a:endParaRPr lang="de-DE" altLang="de-DE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  <a:hlinkClick r:id="rId2"/>
              </a:rPr>
              <a:t>www.checkdeinpasswort.de</a:t>
            </a:r>
            <a:r>
              <a:rPr lang="de-DE" altLang="de-DE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2000" b="1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88" y="3387619"/>
            <a:ext cx="3795213" cy="25301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0898781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316" y="2708920"/>
            <a:ext cx="1871404" cy="3312368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/>
              <a:t>	</a:t>
            </a:r>
            <a:r>
              <a:rPr lang="en-US" sz="1600" dirty="0" smtClean="0"/>
              <a:t>	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>
          <a:xfrm>
            <a:off x="467544" y="1196752"/>
            <a:ext cx="7992888" cy="5040560"/>
          </a:xfrm>
        </p:spPr>
        <p:txBody>
          <a:bodyPr/>
          <a:lstStyle/>
          <a:p>
            <a:r>
              <a:rPr lang="de-DE" sz="3200" b="1" dirty="0" smtClean="0">
                <a:solidFill>
                  <a:schemeClr val="tx1"/>
                </a:solidFill>
              </a:rPr>
              <a:t>Mein Datenschutzkoffer </a:t>
            </a:r>
          </a:p>
          <a:p>
            <a:pPr>
              <a:defRPr/>
            </a:pPr>
            <a:endParaRPr lang="de-DE" altLang="de-DE" sz="3200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de-DE" altLang="de-DE" sz="32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Was nehmt ihr auf eurer nächsten Reise</a:t>
            </a:r>
          </a:p>
          <a:p>
            <a:pPr>
              <a:spcBef>
                <a:spcPts val="0"/>
              </a:spcBef>
              <a:defRPr/>
            </a:pPr>
            <a:r>
              <a:rPr lang="de-DE" altLang="de-DE" sz="3200" dirty="0" smtClean="0">
                <a:solidFill>
                  <a:schemeClr val="tx1">
                    <a:lumMod val="75000"/>
                  </a:schemeClr>
                </a:solidFill>
                <a:cs typeface="Arial" panose="020B0604020202020204" pitchFamily="34" charset="0"/>
              </a:rPr>
              <a:t>durchs Internet mit? </a:t>
            </a:r>
          </a:p>
          <a:p>
            <a:pPr>
              <a:defRPr/>
            </a:pPr>
            <a:endParaRPr lang="de-DE" altLang="de-DE" dirty="0" smtClean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de-DE" altLang="de-DE" dirty="0">
              <a:solidFill>
                <a:schemeClr val="tx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endParaRPr lang="de-DE" sz="3200" b="1" dirty="0" smtClean="0">
              <a:solidFill>
                <a:schemeClr val="tx1"/>
              </a:solidFill>
            </a:endParaRPr>
          </a:p>
          <a:p>
            <a:endParaRPr lang="de-DE" sz="2000" b="1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3200" b="1" dirty="0">
              <a:solidFill>
                <a:schemeClr val="tx1"/>
              </a:solidFill>
            </a:endParaRPr>
          </a:p>
          <a:p>
            <a:endParaRPr lang="de-DE" sz="1800" b="1" u="sng" dirty="0" smtClean="0"/>
          </a:p>
          <a:p>
            <a:pPr marL="285750" lvl="0" indent="-285750">
              <a:buFont typeface="Arial" pitchFamily="34" charset="0"/>
              <a:buChar char="•"/>
            </a:pPr>
            <a:endParaRPr lang="de-DE" sz="1400" b="1" u="sng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de-DE" sz="1400" b="1" dirty="0"/>
          </a:p>
        </p:txBody>
      </p:sp>
      <p:sp>
        <p:nvSpPr>
          <p:cNvPr id="11" name="Fußzeilenplatzhalter 4"/>
          <p:cNvSpPr>
            <a:spLocks noGrp="1"/>
          </p:cNvSpPr>
          <p:nvPr>
            <p:ph type="dt" sz="half" idx="14"/>
          </p:nvPr>
        </p:nvSpPr>
        <p:spPr>
          <a:xfrm>
            <a:off x="539750" y="6469200"/>
            <a:ext cx="6408514" cy="365125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6084169" y="2924944"/>
            <a:ext cx="265283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342900" indent="-342900" algn="ctr">
              <a:spcBef>
                <a:spcPts val="1200"/>
              </a:spcBef>
              <a:buFontTx/>
              <a:buChar char="-"/>
            </a:pPr>
            <a:endParaRPr lang="de-DE" sz="24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spcBef>
                <a:spcPts val="1200"/>
              </a:spcBef>
            </a:pPr>
            <a:endParaRPr lang="de-DE" sz="2400" b="1" dirty="0" smtClean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62652"/>
            <a:ext cx="3384376" cy="29825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356900"/>
      </p:ext>
    </p:extLst>
  </p:cSld>
  <p:clrMapOvr>
    <a:masterClrMapping/>
  </p:clrMapOvr>
  <p:transition advClick="0" advTm="3000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9tTdzyVUy4YOFjX0iq9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j9w9NnkEK9q59GCzUVd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xbDCiXU6Lt1OzAkAOE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itTfoRy0mkJbEXJgKL2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0SWcPRhUSxB88pvFbRC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33_GACO6kCU9f0b48pvc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ImlTXjnJEegreSsID8eD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UgV3KIBEqmKXpRFdhc0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q4OGDBJkKslAOPQpNPE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9pk2nrwEy28NaWlNllz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x9tTdzyVUy4YOFjX0iq9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ij9w9NnkEK9q59GCzUVd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zUxbDCiXU6Lt1OzAkAOE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litTfoRy0mkJbEXJgKL2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0SWcPRhUSxB88pvFbRC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33_GACO6kCU9f0b48pvc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ImlTXjnJEegreSsID8eD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wUgV3KIBEqmKXpRFdhc0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iRymoHdEUqvId7owkMWu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q4OGDBJkKslAOPQpNPE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r9pk2nrwEy28NaWlNllzw"/>
</p:tagLst>
</file>

<file path=ppt/theme/theme1.xml><?xml version="1.0" encoding="utf-8"?>
<a:theme xmlns:a="http://schemas.openxmlformats.org/drawingml/2006/main" name="blank">
  <a:themeElements>
    <a:clrScheme name="designfarben-3">
      <a:dk1>
        <a:sysClr val="windowText" lastClr="000000"/>
      </a:dk1>
      <a:lt1>
        <a:sysClr val="window" lastClr="FFFFFF"/>
      </a:lt1>
      <a:dk2>
        <a:srgbClr val="11426B"/>
      </a:dk2>
      <a:lt2>
        <a:srgbClr val="BABBBB"/>
      </a:lt2>
      <a:accent1>
        <a:srgbClr val="00619E"/>
      </a:accent1>
      <a:accent2>
        <a:srgbClr val="4B96C8"/>
      </a:accent2>
      <a:accent3>
        <a:srgbClr val="81BADF"/>
      </a:accent3>
      <a:accent4>
        <a:srgbClr val="4BB005"/>
      </a:accent4>
      <a:accent5>
        <a:srgbClr val="9BD35A"/>
      </a:accent5>
      <a:accent6>
        <a:srgbClr val="8C8D8E"/>
      </a:accent6>
      <a:hlink>
        <a:srgbClr val="4B96C8"/>
      </a:hlink>
      <a:folHlink>
        <a:srgbClr val="8C8D8E"/>
      </a:folHlink>
    </a:clrScheme>
    <a:fontScheme name="BWB-Schriftart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blank">
  <a:themeElements>
    <a:clrScheme name="Benutzerdefiniert 1">
      <a:dk1>
        <a:sysClr val="windowText" lastClr="000000"/>
      </a:dk1>
      <a:lt1>
        <a:srgbClr val="FFFFFF"/>
      </a:lt1>
      <a:dk2>
        <a:srgbClr val="11426B"/>
      </a:dk2>
      <a:lt2>
        <a:srgbClr val="BABBBB"/>
      </a:lt2>
      <a:accent1>
        <a:srgbClr val="00619E"/>
      </a:accent1>
      <a:accent2>
        <a:srgbClr val="4B96C8"/>
      </a:accent2>
      <a:accent3>
        <a:srgbClr val="81BADF"/>
      </a:accent3>
      <a:accent4>
        <a:srgbClr val="4BB005"/>
      </a:accent4>
      <a:accent5>
        <a:srgbClr val="9BD35A"/>
      </a:accent5>
      <a:accent6>
        <a:srgbClr val="8C8D8E"/>
      </a:accent6>
      <a:hlink>
        <a:srgbClr val="4B96C8"/>
      </a:hlink>
      <a:folHlink>
        <a:srgbClr val="8C8D8E"/>
      </a:folHlink>
    </a:clrScheme>
    <a:fontScheme name="BWB-Schriftart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341</Words>
  <Application>Microsoft Office PowerPoint</Application>
  <PresentationFormat>Bildschirmpräsentation (4:3)</PresentationFormat>
  <Paragraphs>172</Paragraphs>
  <Slides>18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blank</vt:lpstr>
      <vt:lpstr>1_blank</vt:lpstr>
      <vt:lpstr>think-cell Slide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2012-03-26T09:52:15Z</dcterms:created>
  <dcterms:modified xsi:type="dcterms:W3CDTF">2019-02-18T16:30:55Z</dcterms:modified>
</cp:coreProperties>
</file>